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 varScale="1">
        <p:scale>
          <a:sx n="78" d="100"/>
          <a:sy n="78" d="100"/>
        </p:scale>
        <p:origin x="4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327EE-D405-43FA-AA6C-627AADEE8CE4}" type="datetimeFigureOut">
              <a:rPr lang="it-IT" smtClean="0"/>
              <a:t>12/02/2016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F6849-F38F-4D42-A9B8-976F1005EE0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F6849-F38F-4D42-A9B8-976F1005EE0A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4F6-0C5D-4419-BD8D-97FC768A145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D33C-950F-4DF4-A314-80D6C0D658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4F6-0C5D-4419-BD8D-97FC768A145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D33C-950F-4DF4-A314-80D6C0D658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4F6-0C5D-4419-BD8D-97FC768A145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D33C-950F-4DF4-A314-80D6C0D658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4F6-0C5D-4419-BD8D-97FC768A145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D33C-950F-4DF4-A314-80D6C0D658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4F6-0C5D-4419-BD8D-97FC768A145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D33C-950F-4DF4-A314-80D6C0D658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4F6-0C5D-4419-BD8D-97FC768A145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D33C-950F-4DF4-A314-80D6C0D658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4F6-0C5D-4419-BD8D-97FC768A145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D33C-950F-4DF4-A314-80D6C0D658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4F6-0C5D-4419-BD8D-97FC768A145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D33C-950F-4DF4-A314-80D6C0D658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4F6-0C5D-4419-BD8D-97FC768A145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D33C-950F-4DF4-A314-80D6C0D658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4F6-0C5D-4419-BD8D-97FC768A145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D33C-950F-4DF4-A314-80D6C0D658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E4F6-0C5D-4419-BD8D-97FC768A145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D33C-950F-4DF4-A314-80D6C0D658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BE4F6-0C5D-4419-BD8D-97FC768A145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6D33C-950F-4DF4-A314-80D6C0D6589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E:\immagini scuola\bANDIERA FRANCE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799392" cy="5616624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827584" y="1700808"/>
            <a:ext cx="6988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071956" y="1844824"/>
            <a:ext cx="500008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RIVOLUZIONE</a:t>
            </a: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FRANCESE</a:t>
            </a:r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obespier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208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292080" y="332656"/>
            <a:ext cx="3851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</a:rPr>
              <a:t>DOPO L’UCCISIONE DEL RE LUIGI,AL COMANDO DELLA FRANCIA VA ROBESPIERRE CHE DIFFONDE LA POLITICA DEL TERRORE. PERO’ NEL 1794 VIENE ARRESTATO E UCCISO.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80112" y="0"/>
            <a:ext cx="3563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IL GOVERNO DI PARIGI ABBATTE LA </a:t>
            </a:r>
            <a:r>
              <a:rPr lang="it-IT" sz="2800" smtClean="0">
                <a:solidFill>
                  <a:srgbClr val="FFFF00"/>
                </a:solidFill>
              </a:rPr>
              <a:t>MONARCHIA ASSOLUTA. </a:t>
            </a:r>
            <a:r>
              <a:rPr lang="it-IT" sz="2800" dirty="0" smtClean="0">
                <a:solidFill>
                  <a:srgbClr val="FFFF00"/>
                </a:solidFill>
              </a:rPr>
              <a:t>IL COMANDO VIENE ASSEGNATO A NAPOLEONE BONAPARTE. TERMINA COSI’ LA RIVOLUZIONE FRANCESE</a:t>
            </a:r>
            <a:endParaRPr lang="it-IT" sz="2800" dirty="0">
              <a:solidFill>
                <a:srgbClr val="FFFF00"/>
              </a:solidFill>
            </a:endParaRPr>
          </a:p>
        </p:txBody>
      </p:sp>
      <p:pic>
        <p:nvPicPr>
          <p:cNvPr id="5" name="Immagine 4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521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89" y="2412214"/>
            <a:ext cx="1499790" cy="246540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12214"/>
            <a:ext cx="1800200" cy="234499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211270" y="316921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Fine</a:t>
            </a:r>
            <a:endParaRPr lang="it-IT" sz="5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79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476672"/>
            <a:ext cx="8712968" cy="52937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cura di</a:t>
            </a:r>
          </a:p>
          <a:p>
            <a:pPr algn="ctr"/>
            <a:endParaRPr lang="it-IT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Vincenzo </a:t>
            </a:r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Caianiello</a:t>
            </a:r>
            <a:endParaRPr lang="it-IT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Jonathan Andretta</a:t>
            </a:r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a.s.</a:t>
            </a:r>
            <a:r>
              <a:rPr lang="it-IT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2015 /2016 </a:t>
            </a:r>
          </a:p>
          <a:p>
            <a:pPr algn="ctr"/>
            <a:r>
              <a:rPr lang="it-IT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classe seconda B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004048" y="62373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Docente: prof. </a:t>
            </a:r>
            <a:r>
              <a:rPr lang="it-IT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Emilia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Palma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8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magini scuola\350px-Révolution_de_1830_-_Combat_devant_l'hôtel_de_ville_-_28.07.1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382091" cy="6093296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323528" y="260648"/>
            <a:ext cx="41044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La Rivoluzione Francese inizia nel 1789.</a:t>
            </a:r>
            <a:endParaRPr lang="it-IT" sz="32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it-IT" sz="3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La società Francese </a:t>
            </a:r>
          </a:p>
          <a:p>
            <a:r>
              <a:rPr lang="it-IT" sz="3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era divisa in tre classi sociali:</a:t>
            </a:r>
          </a:p>
          <a:p>
            <a:endParaRPr lang="it-IT" sz="3200" dirty="0" smtClean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it-IT" sz="3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Nobiltà,Clero,</a:t>
            </a:r>
          </a:p>
          <a:p>
            <a:r>
              <a:rPr lang="it-IT" sz="32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Terzo stato.</a:t>
            </a:r>
          </a:p>
          <a:p>
            <a:endParaRPr lang="it-IT" sz="32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endParaRPr lang="it-IT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0" y="764704"/>
            <a:ext cx="50648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CAUSE RIVOLUZIONE FRANCESE:</a:t>
            </a:r>
          </a:p>
          <a:p>
            <a:endParaRPr lang="it-IT" sz="2800" dirty="0" smtClean="0">
              <a:solidFill>
                <a:srgbClr val="FFFF00"/>
              </a:solidFill>
            </a:endParaRPr>
          </a:p>
          <a:p>
            <a:r>
              <a:rPr lang="it-IT" sz="2800" dirty="0" smtClean="0">
                <a:solidFill>
                  <a:srgbClr val="FFFF00"/>
                </a:solidFill>
              </a:rPr>
              <a:t>La Francia entra in crisi </a:t>
            </a:r>
            <a:r>
              <a:rPr lang="it-IT" sz="2800" dirty="0" err="1" smtClean="0">
                <a:solidFill>
                  <a:srgbClr val="FFFF00"/>
                </a:solidFill>
              </a:rPr>
              <a:t>economica.Viene</a:t>
            </a:r>
            <a:r>
              <a:rPr lang="it-IT" sz="2800" dirty="0" smtClean="0">
                <a:solidFill>
                  <a:srgbClr val="FFFF00"/>
                </a:solidFill>
              </a:rPr>
              <a:t> proposta una riforma ma non viene </a:t>
            </a:r>
            <a:r>
              <a:rPr lang="it-IT" sz="2800" dirty="0" err="1" smtClean="0">
                <a:solidFill>
                  <a:srgbClr val="FFFF00"/>
                </a:solidFill>
              </a:rPr>
              <a:t>accettata.In</a:t>
            </a:r>
            <a:r>
              <a:rPr lang="it-IT" sz="2800" dirty="0" smtClean="0">
                <a:solidFill>
                  <a:srgbClr val="FFFF00"/>
                </a:solidFill>
              </a:rPr>
              <a:t> mancanza di accordo il re (LUIGI XVI) convoca l’assemblea degli stati generali.</a:t>
            </a:r>
          </a:p>
        </p:txBody>
      </p:sp>
      <p:pic>
        <p:nvPicPr>
          <p:cNvPr id="1026" name="Picture 2" descr="E:\2B\Caianiello - Andretta 2B\Immagini Rivoluzione Francese\06varen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41399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9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79512" y="404664"/>
            <a:ext cx="3963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PROPOSTE </a:t>
            </a:r>
            <a:r>
              <a:rPr lang="it-IT" sz="2800" dirty="0" err="1" smtClean="0">
                <a:solidFill>
                  <a:srgbClr val="FFFF00"/>
                </a:solidFill>
              </a:rPr>
              <a:t>DI</a:t>
            </a:r>
            <a:r>
              <a:rPr lang="it-IT" sz="2800" dirty="0" smtClean="0">
                <a:solidFill>
                  <a:srgbClr val="FFFF00"/>
                </a:solidFill>
              </a:rPr>
              <a:t> VOTAZIONI: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In seguito alla crisi della 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Francia vengono proposte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Delle votazioni “A testa” e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“Per ordine”ma non 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Vengono accettate.</a:t>
            </a:r>
          </a:p>
        </p:txBody>
      </p:sp>
      <p:pic>
        <p:nvPicPr>
          <p:cNvPr id="2050" name="Picture 2" descr="E:\2B\Caianiello - Andretta 2B\Immagini Rivoluzione Francese\Couder_Stati_gener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50760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B\Caianiello - Andretta 2B\Immagini Rivoluzione Francese\Giuramento_della_pallacor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788024" cy="3645024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4709709" y="3318570"/>
            <a:ext cx="44342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GIURAMENTO PALLACORDA:</a:t>
            </a:r>
          </a:p>
          <a:p>
            <a:endParaRPr lang="it-IT" sz="2800" dirty="0" smtClean="0">
              <a:solidFill>
                <a:srgbClr val="FFFF00"/>
              </a:solidFill>
            </a:endParaRPr>
          </a:p>
          <a:p>
            <a:r>
              <a:rPr lang="it-IT" sz="2800" dirty="0" smtClean="0">
                <a:solidFill>
                  <a:srgbClr val="FFFF00"/>
                </a:solidFill>
              </a:rPr>
              <a:t>IL re non prendeva mai una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decisione. Così il terzo stato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si riunì nella sala della 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Pallacorda giurando di dare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una Costituzione alla Francia.</a:t>
            </a:r>
          </a:p>
          <a:p>
            <a:endParaRPr lang="it-IT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2B\Caianiello - Andretta 2B\Immagini Rivoluzione Francese\Quadro_riguardante_la_rivoluzione_franc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692696"/>
            <a:ext cx="651120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DIVISIONE DELLA BORGHESIA:</a:t>
            </a:r>
          </a:p>
          <a:p>
            <a:endParaRPr lang="it-IT" sz="2800" dirty="0" smtClean="0">
              <a:solidFill>
                <a:srgbClr val="FFFF00"/>
              </a:solidFill>
            </a:endParaRPr>
          </a:p>
          <a:p>
            <a:r>
              <a:rPr lang="it-IT" sz="2800" dirty="0" smtClean="0">
                <a:solidFill>
                  <a:srgbClr val="FFFF00"/>
                </a:solidFill>
              </a:rPr>
              <a:t>Si verifica una separazione della borghesia: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Nascono i Giacobini,guidati da Robespierre,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I </a:t>
            </a:r>
            <a:r>
              <a:rPr lang="it-IT" sz="2800" dirty="0" err="1" smtClean="0">
                <a:solidFill>
                  <a:srgbClr val="FFFF00"/>
                </a:solidFill>
              </a:rPr>
              <a:t>Foglianti</a:t>
            </a:r>
            <a:r>
              <a:rPr lang="it-IT" sz="2800" dirty="0" smtClean="0">
                <a:solidFill>
                  <a:srgbClr val="FFFF00"/>
                </a:solidFill>
              </a:rPr>
              <a:t>,da La </a:t>
            </a:r>
            <a:r>
              <a:rPr lang="it-IT" sz="2800" dirty="0" err="1" smtClean="0">
                <a:solidFill>
                  <a:srgbClr val="FFFF00"/>
                </a:solidFill>
              </a:rPr>
              <a:t>Fayette</a:t>
            </a:r>
            <a:r>
              <a:rPr lang="it-IT" sz="2800" dirty="0" smtClean="0">
                <a:solidFill>
                  <a:srgbClr val="FFFF00"/>
                </a:solidFill>
              </a:rPr>
              <a:t> e i </a:t>
            </a:r>
            <a:r>
              <a:rPr lang="it-IT" sz="2800" dirty="0" err="1" smtClean="0">
                <a:solidFill>
                  <a:srgbClr val="FFFF00"/>
                </a:solidFill>
              </a:rPr>
              <a:t>Cordiglieri</a:t>
            </a:r>
            <a:endParaRPr lang="it-IT" sz="2800" dirty="0" smtClean="0">
              <a:solidFill>
                <a:srgbClr val="FFFF00"/>
              </a:solidFill>
            </a:endParaRPr>
          </a:p>
          <a:p>
            <a:r>
              <a:rPr lang="it-IT" sz="2800" dirty="0" smtClean="0">
                <a:solidFill>
                  <a:srgbClr val="FFFF00"/>
                </a:solidFill>
              </a:rPr>
              <a:t>Da </a:t>
            </a:r>
            <a:r>
              <a:rPr lang="it-IT" sz="2800" dirty="0" err="1" smtClean="0">
                <a:solidFill>
                  <a:srgbClr val="FFFF00"/>
                </a:solidFill>
              </a:rPr>
              <a:t>Danton</a:t>
            </a:r>
            <a:r>
              <a:rPr lang="it-IT" sz="2800" dirty="0" smtClean="0">
                <a:solidFill>
                  <a:srgbClr val="FFFF00"/>
                </a:solidFill>
              </a:rPr>
              <a:t> e Marat.</a:t>
            </a:r>
          </a:p>
          <a:p>
            <a:endParaRPr lang="it-IT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5473005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Il potere di fare le leggi passa all’Assemblea 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Legislativa.</a:t>
            </a:r>
            <a:endParaRPr lang="it-IT" sz="2800" dirty="0">
              <a:solidFill>
                <a:srgbClr val="FFFF00"/>
              </a:solidFill>
            </a:endParaRPr>
          </a:p>
        </p:txBody>
      </p:sp>
      <p:pic>
        <p:nvPicPr>
          <p:cNvPr id="5" name="Immagine 4" descr="rivol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29200"/>
          </a:xfrm>
          <a:prstGeom prst="rect">
            <a:avLst/>
          </a:prstGeom>
        </p:spPr>
      </p:pic>
      <p:pic>
        <p:nvPicPr>
          <p:cNvPr id="8" name="Picture 2" descr="E:\2B\Caianiello - Andretta 2B\Immagini Rivoluzione Francese\image0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301208"/>
            <a:ext cx="1800200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3528" y="18864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IL RE TENTA LA FUGA, MA VIENE BLOCCATO 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AI CONFINI DELLA FRANCIA. IMPRIGIONATO VIENE CONDANNATO A MORTE E GIUSTIZIATO .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LA STESSA SORTE TOCCO’ ALLA REGINA  NELL’ OTTOBRE DEL 1793 (STESSO ANNO DEL RE).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6" name="Immagine 5" descr="102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265</Words>
  <Application>Microsoft Office PowerPoint</Application>
  <PresentationFormat>Presentazione su schermo (4:3)</PresentationFormat>
  <Paragraphs>48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alunno16</dc:creator>
  <cp:lastModifiedBy>Emilia Palma</cp:lastModifiedBy>
  <cp:revision>27</cp:revision>
  <dcterms:created xsi:type="dcterms:W3CDTF">2016-01-20T11:44:58Z</dcterms:created>
  <dcterms:modified xsi:type="dcterms:W3CDTF">2016-02-12T17:44:19Z</dcterms:modified>
</cp:coreProperties>
</file>