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7" r:id="rId4"/>
    <p:sldId id="266" r:id="rId5"/>
    <p:sldId id="265" r:id="rId6"/>
    <p:sldId id="264" r:id="rId7"/>
    <p:sldId id="263" r:id="rId8"/>
    <p:sldId id="259" r:id="rId9"/>
    <p:sldId id="258" r:id="rId10"/>
    <p:sldId id="256" r:id="rId11"/>
    <p:sldId id="257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83A9C-191B-4A8B-B3AB-53C211861B3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4D995-DCA3-4946-8060-71F30B9E388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4E948-B18D-4446-91CA-418BEDD080D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25A2-2EA7-4C1A-A916-39EA4E8D7E1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4932C-463B-44B2-BF28-FBFC6F5EB39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1168-9C2D-4BE9-AE58-D974E8853CE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DA4C-05E8-4158-BA12-8C8841F5AE1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A739-0E6B-4361-85E1-435B9D88454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6A1F-0AA7-42CF-A239-D51BC84B601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BCA5-24DE-490E-B3A8-03B749BFD6E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68735-EE70-4240-BA32-F238F2A92E6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D96B67-59D2-4841-8DE1-07383319525A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serp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724525" y="333375"/>
            <a:ext cx="3187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it-IT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10 serpenti </a:t>
            </a:r>
          </a:p>
          <a:p>
            <a:pPr algn="r"/>
            <a:r>
              <a:rPr lang="it-IT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più velenosi </a:t>
            </a:r>
          </a:p>
          <a:p>
            <a:pPr algn="r"/>
            <a:r>
              <a:rPr lang="it-IT" sz="3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al mondo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br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71750"/>
            <a:ext cx="7620000" cy="428625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30213" y="1052513"/>
            <a:ext cx="8318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È il serpente più pericoloso e letale d’Australia. Non deve trarre in inganno il nome, 1/14 di grammo del suo veleno è sufficiente ad uccidere un uomo adulto. Il serpente </a:t>
            </a:r>
            <a:r>
              <a:rPr lang="it-IT" sz="2400" b="1">
                <a:latin typeface="Comic Sans MS" pitchFamily="66" charset="0"/>
              </a:rPr>
              <a:t>bruno comune</a:t>
            </a:r>
            <a:r>
              <a:rPr lang="it-IT" sz="2400">
                <a:latin typeface="Comic Sans MS" pitchFamily="66" charset="0"/>
              </a:rPr>
              <a:t> si muove velocemente ed è stato visto inseguire gli aggressori e colpirli ripetutamente. 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Serpente bruno comune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2°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mic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63825"/>
            <a:ext cx="6030913" cy="4194175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1550" y="1052513"/>
            <a:ext cx="75612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Ha il veleno più tossico di qualsiasi serpente terrestre al mondo, 110 mg sono sufficienti ad uccidere un uomo. È 50 volte più velenoso del cobra, per fortuna è poco aggressivo ed è raro un incontro con degli esseri umani. Vive  in aree aride all'interno  del continente australiano.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1°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7704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Taipan dell’interno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mam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5638"/>
            <a:ext cx="5724525" cy="3662362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453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Mamba nero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101013" y="188913"/>
            <a:ext cx="827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10°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8280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È uno dei rettili più velenosi e pericolosi dell’Africa, dove uccide diverse centinaia di persone all’anno. Può raggiungere i quattro metri di lunghezza. Il veleno del mamba nero è formato principalmente da neurotossine che attaccano il sistema nervoso, provocando la paralisi degli organi vitali e la morte avviene in circa 20 minuti.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serpentetig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3644900"/>
            <a:ext cx="8424862" cy="2524125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1412875"/>
            <a:ext cx="777716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È lungo mediamente un metro e mezzo, vive in Australia. Possiede un veleno altamente tossico e viene prodotto in grandi quantità. L’azione è prevalentemente neurotossica e colpisce il sistema nervoso centrale, ma a volte causa anche danni muscolari e colpisce la coagulazione del sangue.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547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Serpente tigre comune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9°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 descr="crotalus-tigr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3688"/>
            <a:ext cx="9144000" cy="6564312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8497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Vive nella parte meridionale dell’America del Nord. Un esemplare adulto raggiunge al massimo il metro di lunghezza. È il serpente del genere </a:t>
            </a:r>
            <a:r>
              <a:rPr lang="it-IT" sz="2400" i="1">
                <a:latin typeface="Comic Sans MS" pitchFamily="66" charset="0"/>
              </a:rPr>
              <a:t>viperide</a:t>
            </a:r>
            <a:r>
              <a:rPr lang="it-IT" sz="2400">
                <a:latin typeface="Comic Sans MS" pitchFamily="66" charset="0"/>
              </a:rPr>
              <a:t> in assoluto più tossico, benché non possa iniettare molto veleno, non più di dieci microgrammi.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453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Crotalo tigre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8°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occi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832225"/>
            <a:ext cx="6227762" cy="3025775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1484313"/>
            <a:ext cx="6697663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Vive nel sudovest dell’Australia. Estremamente tossico e aggressivo, cresce fino a 2 metri di lunghezza. I sintomi di un morso includono dolore localizzato nel piede e nella regione del collo, formicolio, intorpidimento e sudorazione, seguito da un inizio abbastanza rapido di difficoltà respiratorie e paralisi. Il morso, se </a:t>
            </a:r>
            <a:br>
              <a:rPr lang="it-IT" sz="2400">
                <a:latin typeface="Comic Sans MS" pitchFamily="66" charset="0"/>
              </a:rPr>
            </a:br>
            <a:r>
              <a:rPr lang="it-IT" sz="2400">
                <a:latin typeface="Comic Sans MS" pitchFamily="66" charset="0"/>
              </a:rPr>
              <a:t>non si viene ospedalizzati, </a:t>
            </a:r>
            <a:br>
              <a:rPr lang="it-IT" sz="2400">
                <a:latin typeface="Comic Sans MS" pitchFamily="66" charset="0"/>
              </a:rPr>
            </a:br>
            <a:r>
              <a:rPr lang="it-IT" sz="2400">
                <a:latin typeface="Comic Sans MS" pitchFamily="66" charset="0"/>
              </a:rPr>
              <a:t>è fatale tra il 40 e </a:t>
            </a:r>
            <a:br>
              <a:rPr lang="it-IT" sz="2400">
                <a:latin typeface="Comic Sans MS" pitchFamily="66" charset="0"/>
              </a:rPr>
            </a:br>
            <a:r>
              <a:rPr lang="it-IT" sz="2400">
                <a:latin typeface="Comic Sans MS" pitchFamily="66" charset="0"/>
              </a:rPr>
              <a:t>il 60% dei casi.  </a:t>
            </a:r>
          </a:p>
          <a:p>
            <a:pPr>
              <a:spcBef>
                <a:spcPct val="50000"/>
              </a:spcBef>
            </a:pPr>
            <a:endParaRPr lang="it-IT" sz="2400">
              <a:latin typeface="Comic Sans MS" pitchFamily="66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698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Serpente tigre nero occidentale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7°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1" name="Picture 11" descr="Head-of-Oman-saw-scaled-vi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8038"/>
            <a:ext cx="9144000" cy="4879975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5288" y="996950"/>
            <a:ext cx="85693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È</a:t>
            </a:r>
            <a:r>
              <a:rPr lang="it-IT" sz="2400">
                <a:latin typeface="Comic Sans MS" pitchFamily="66" charset="0"/>
              </a:rPr>
              <a:t> il rettile che provoca il maggior numero di decessi al mondo. Il suo morso non è di per sé molto doloroso, anzi a volte succede di non accorgersi neppure di essere stati azzannati, ma se c’è stata intossicazione, si comincia a notare l’effetto quasi istantaneamente. La ferita comincia a gonfiarsi dopo pochi minuti e con il gonfiore sopraggiun-ge il dolore.  La morte sopraggiunge in un paio di giorni.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453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Vipera squamata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6°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ner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9575"/>
            <a:ext cx="9144000" cy="5178425"/>
          </a:xfrm>
          <a:prstGeom prst="rect">
            <a:avLst/>
          </a:prstGeo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3850" y="981075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Vive nella penisola di York e sull’isola dei Canguri (Australia). Raramente raggiunge il metro di lunghezza.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Serpente tigre nero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5°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859338" y="2781300"/>
            <a:ext cx="42846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Gli effetti causati dal suo morso sono simili a quelli del serpente tigre occidentale anche se il suo veleno risulta essere più potente.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13825602_2006122016122235851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171825"/>
            <a:ext cx="7345362" cy="3686175"/>
          </a:xfrm>
          <a:prstGeom prst="rect">
            <a:avLst/>
          </a:prstGeom>
          <a:noFill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30213" y="908050"/>
            <a:ext cx="75977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Produce il veleno più potente di qualsiasi serpente terrestre al di fuori dell'Australia. Non ci sono segni di zanne quando morde e il sito della ferita non presenta gonfiore e neppure eccessivo sanguinamento solo un leggero prurito.  In poco tempo, però, la vista inizia a sfumare, appaiono crampi, spasmi e paralisi dei muscoli. Il tasso di mortalità è dell’85% 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453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Krait cinese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4°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oastal-Taipan-Oxyuranus-scutellatu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292600"/>
            <a:ext cx="6029325" cy="1925638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42988" y="1412875"/>
            <a:ext cx="7848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>
                <a:latin typeface="Comic Sans MS" pitchFamily="66" charset="0"/>
              </a:rPr>
              <a:t>Vive sulle coste orientali dell'Australia, può arrivare ai tre metri di lunghezza. È in possesso di una grande quantità di veleno neurotossico e di altri componenti tossici che hanno molteplici effetti sulle vittime. Il veleno è noto per paralizzare il sistema nervoso e il coagulo di sangue che blocca poi i vasi sanguigni e consuma i fattori della coagulazione. Il trattamento antiveleno è estremamente efficace se effettuato con tempestività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3850" y="260350"/>
            <a:ext cx="453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Taipan della costa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01013" y="188913"/>
            <a:ext cx="719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chemeClr val="accent2"/>
                </a:solidFill>
                <a:latin typeface="Comic Sans MS" pitchFamily="66" charset="0"/>
              </a:rPr>
              <a:t>3°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5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559</Words>
  <Application>Microsoft Office PowerPoint</Application>
  <PresentationFormat>Presentazione su schermo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Amedeo</dc:creator>
  <cp:lastModifiedBy>Livia</cp:lastModifiedBy>
  <cp:revision>37</cp:revision>
  <dcterms:created xsi:type="dcterms:W3CDTF">2015-04-07T15:08:40Z</dcterms:created>
  <dcterms:modified xsi:type="dcterms:W3CDTF">2016-03-16T15:03:11Z</dcterms:modified>
</cp:coreProperties>
</file>