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050" name="Picture 2" descr="C:\Users\Pcnb03\Desktop\Nuova cartella\NuovologoV4-lunghetto.bm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260648"/>
            <a:ext cx="8621266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2088231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Elezioni  dei rappresentanti di classe </a:t>
            </a:r>
            <a:br>
              <a:rPr lang="it-IT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secondaria I grado</a:t>
            </a:r>
            <a:endParaRPr lang="it-IT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scolastico </a:t>
            </a:r>
          </a:p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2012 -2013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5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Insediamento del Parlamento delle ragazze e dei ragazzi</a:t>
            </a:r>
            <a:endParaRPr lang="it-IT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Venerdì, 15 febbraio 2013</a:t>
            </a:r>
            <a:endParaRPr lang="it-IT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Auditorium ore 10.00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5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95536" y="2348880"/>
          <a:ext cx="8352928" cy="4104456"/>
        </p:xfrm>
        <a:graphic>
          <a:graphicData uri="http://schemas.openxmlformats.org/drawingml/2006/table">
            <a:tbl>
              <a:tblPr/>
              <a:tblGrid>
                <a:gridCol w="1584176"/>
                <a:gridCol w="3983872"/>
                <a:gridCol w="2784880"/>
              </a:tblGrid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 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Esposito 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Roberta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3600" b="1" i="0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Pone 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Ciro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 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Stabile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Valentina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3600" b="1" i="0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Pistola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Dario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Manco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Martina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3600" b="1" i="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Doumbia</a:t>
                      </a:r>
                      <a:endParaRPr lang="it-IT" sz="3600" b="1" i="0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Aziz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1043608" y="1412776"/>
            <a:ext cx="7062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rappresentanti  del corso A</a:t>
            </a:r>
            <a:endParaRPr lang="it-IT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2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23528" y="2348880"/>
          <a:ext cx="8280920" cy="4289670"/>
        </p:xfrm>
        <a:graphic>
          <a:graphicData uri="http://schemas.openxmlformats.org/drawingml/2006/table">
            <a:tbl>
              <a:tblPr/>
              <a:tblGrid>
                <a:gridCol w="1224136"/>
                <a:gridCol w="4295912"/>
                <a:gridCol w="2760872"/>
              </a:tblGrid>
              <a:tr h="71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1B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Annunziata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Angela</a:t>
                      </a:r>
                      <a:endParaRPr lang="it-IT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3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Fraia</a:t>
                      </a:r>
                      <a:endParaRPr lang="it-IT" sz="3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Francesco</a:t>
                      </a:r>
                      <a:endParaRPr lang="it-IT" sz="3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2B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Pesce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Enza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3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Marino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Antonio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3B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Pellone</a:t>
                      </a:r>
                      <a:endParaRPr lang="it-IT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Erica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3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Duraccio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Francesca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1043608" y="1412776"/>
            <a:ext cx="7062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rappresentanti  del corso B</a:t>
            </a:r>
            <a:endParaRPr lang="it-IT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30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95536" y="2276874"/>
          <a:ext cx="8352928" cy="4137264"/>
        </p:xfrm>
        <a:graphic>
          <a:graphicData uri="http://schemas.openxmlformats.org/drawingml/2006/table">
            <a:tbl>
              <a:tblPr/>
              <a:tblGrid>
                <a:gridCol w="1296144"/>
                <a:gridCol w="4271904"/>
                <a:gridCol w="2784880"/>
              </a:tblGrid>
              <a:tr h="689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1C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Aisler</a:t>
                      </a:r>
                      <a:endParaRPr lang="it-IT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Virginia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9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3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Esposito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Tommaso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9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2C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Toscanesi</a:t>
                      </a:r>
                      <a:endParaRPr lang="it-IT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Sabrina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9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3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Marano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Francesca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9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3C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Ronga</a:t>
                      </a:r>
                      <a:r>
                        <a:rPr lang="it-IT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it-IT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Flora</a:t>
                      </a:r>
                      <a:endParaRPr lang="it-IT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9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36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Di Lorenzo</a:t>
                      </a:r>
                      <a:endParaRPr lang="it-IT" sz="3600" b="1" i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i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Luigi</a:t>
                      </a:r>
                      <a:endParaRPr lang="it-IT" sz="3600" b="1" i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043608" y="1412776"/>
            <a:ext cx="7062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rappresentanti  del corso C</a:t>
            </a:r>
            <a:endParaRPr lang="it-IT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3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95536" y="1988838"/>
          <a:ext cx="8352928" cy="4425300"/>
        </p:xfrm>
        <a:graphic>
          <a:graphicData uri="http://schemas.openxmlformats.org/drawingml/2006/table">
            <a:tbl>
              <a:tblPr/>
              <a:tblGrid>
                <a:gridCol w="1224136"/>
                <a:gridCol w="4343912"/>
                <a:gridCol w="2784880"/>
              </a:tblGrid>
              <a:tr h="737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1D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Pagliocca</a:t>
                      </a:r>
                      <a:endParaRPr lang="it-IT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Sabrina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7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Gambardella</a:t>
                      </a:r>
                      <a:endParaRPr lang="it-IT" sz="3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Luca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7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2D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Corrado 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Carmela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7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Frenna</a:t>
                      </a:r>
                      <a:endParaRPr lang="it-IT" sz="3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Francesco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7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3D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Imparato 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Annalisa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7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Ferraro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Dominique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043608" y="1268760"/>
            <a:ext cx="7062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rappresentanti  del corso D</a:t>
            </a:r>
            <a:endParaRPr lang="it-IT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31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23528" y="2060848"/>
          <a:ext cx="8352928" cy="4461114"/>
        </p:xfrm>
        <a:graphic>
          <a:graphicData uri="http://schemas.openxmlformats.org/drawingml/2006/table">
            <a:tbl>
              <a:tblPr/>
              <a:tblGrid>
                <a:gridCol w="1368152"/>
                <a:gridCol w="4199896"/>
                <a:gridCol w="2784880"/>
              </a:tblGrid>
              <a:tr h="743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1E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Caianiello</a:t>
                      </a:r>
                      <a:endParaRPr lang="it-IT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Teresa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3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Ciro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D’Orio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3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2E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Emmausso</a:t>
                      </a:r>
                      <a:endParaRPr lang="it-IT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Patrizia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3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Piccolo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Antonio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3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3E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Battaglia</a:t>
                      </a: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Assunta</a:t>
                      </a:r>
                      <a:endParaRPr lang="it-IT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3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Passaretti</a:t>
                      </a:r>
                      <a:endParaRPr lang="it-IT" sz="4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Giuseppe</a:t>
                      </a:r>
                      <a:endParaRPr lang="it-IT" sz="4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043608" y="1196752"/>
            <a:ext cx="7062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rappresentanti  del corso E</a:t>
            </a:r>
            <a:endParaRPr lang="it-IT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27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Elezioni  dei rappresentanti di classe </a:t>
            </a:r>
            <a:br>
              <a:rPr lang="it-IT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primaria</a:t>
            </a:r>
            <a:endParaRPr lang="it-IT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scolastico </a:t>
            </a:r>
          </a:p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2012 -2013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8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23528" y="3068960"/>
          <a:ext cx="8352928" cy="2160240"/>
        </p:xfrm>
        <a:graphic>
          <a:graphicData uri="http://schemas.openxmlformats.org/drawingml/2006/table">
            <a:tbl>
              <a:tblPr/>
              <a:tblGrid>
                <a:gridCol w="1224136"/>
                <a:gridCol w="3672408"/>
                <a:gridCol w="3456384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V A</a:t>
                      </a:r>
                      <a:endParaRPr lang="it-IT" sz="4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it-IT" sz="4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Marco</a:t>
                      </a:r>
                      <a:endParaRPr lang="it-IT" sz="4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Giuseppina</a:t>
                      </a:r>
                      <a:endParaRPr lang="it-IT" sz="4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Migliore</a:t>
                      </a:r>
                      <a:endParaRPr lang="it-IT" sz="4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Mattia</a:t>
                      </a:r>
                      <a:endParaRPr lang="it-IT" sz="4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374618" y="1988840"/>
            <a:ext cx="6857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rappresentanti</a:t>
            </a:r>
            <a:r>
              <a:rPr lang="it-IT" sz="4400" dirty="0" smtClean="0"/>
              <a:t> </a:t>
            </a:r>
            <a:r>
              <a:rPr lang="it-IT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it-IT" sz="4400" dirty="0" smtClean="0"/>
              <a:t> </a:t>
            </a:r>
            <a:r>
              <a:rPr lang="it-IT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corso </a:t>
            </a:r>
            <a:r>
              <a:rPr lang="it-IT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it-IT" sz="4400" dirty="0"/>
          </a:p>
        </p:txBody>
      </p:sp>
    </p:spTree>
  </p:cSld>
  <p:clrMapOvr>
    <a:masterClrMapping/>
  </p:clrMapOvr>
  <p:transition advTm="31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95536" y="2996952"/>
          <a:ext cx="8352928" cy="2088232"/>
        </p:xfrm>
        <a:graphic>
          <a:graphicData uri="http://schemas.openxmlformats.org/drawingml/2006/table">
            <a:tbl>
              <a:tblPr/>
              <a:tblGrid>
                <a:gridCol w="1224136"/>
                <a:gridCol w="3672408"/>
                <a:gridCol w="3456384"/>
              </a:tblGrid>
              <a:tr h="1044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V B</a:t>
                      </a:r>
                      <a:endParaRPr lang="it-IT" sz="4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8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Ferraiuolo</a:t>
                      </a:r>
                      <a:r>
                        <a:rPr lang="it-IT" sz="4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it-IT" sz="4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Jessica</a:t>
                      </a:r>
                      <a:endParaRPr lang="it-IT" sz="4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Russo</a:t>
                      </a:r>
                      <a:endParaRPr lang="it-IT" sz="4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Alessandro</a:t>
                      </a:r>
                      <a:endParaRPr lang="it-IT" sz="4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331640" y="1916832"/>
            <a:ext cx="6831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rappresentanti</a:t>
            </a:r>
            <a:r>
              <a:rPr lang="it-IT" sz="4400" dirty="0" smtClean="0"/>
              <a:t> </a:t>
            </a:r>
            <a:r>
              <a:rPr lang="it-IT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it-IT" sz="4400" dirty="0" smtClean="0"/>
              <a:t> </a:t>
            </a:r>
            <a:r>
              <a:rPr lang="it-IT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corso </a:t>
            </a:r>
            <a:r>
              <a:rPr lang="it-IT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it-IT" sz="4400" dirty="0"/>
          </a:p>
        </p:txBody>
      </p:sp>
    </p:spTree>
    <p:custDataLst>
      <p:tags r:id="rId1"/>
    </p:custDataLst>
  </p:cSld>
  <p:clrMapOvr>
    <a:masterClrMapping/>
  </p:clrMapOvr>
  <p:transition advTm="4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155</Words>
  <Application>Microsoft Office PowerPoint</Application>
  <PresentationFormat>Presentazione su schermo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Elezioni  dei rappresentanti di classe  scuola secondaria I grado</vt:lpstr>
      <vt:lpstr>Diapositiva 2</vt:lpstr>
      <vt:lpstr>Diapositiva 3</vt:lpstr>
      <vt:lpstr>Diapositiva 4</vt:lpstr>
      <vt:lpstr>Diapositiva 5</vt:lpstr>
      <vt:lpstr>Diapositiva 6</vt:lpstr>
      <vt:lpstr>Elezioni  dei rappresentanti di classe  scuola primaria</vt:lpstr>
      <vt:lpstr>Diapositiva 8</vt:lpstr>
      <vt:lpstr>Diapositiva 9</vt:lpstr>
      <vt:lpstr>Insediamento del Parlamento delle ragazze e dei ragazzi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Elezioni  dei rappresentanti di classe </dc:title>
  <dc:creator>Pcnb03</dc:creator>
  <cp:lastModifiedBy>Pcnb03</cp:lastModifiedBy>
  <cp:revision>17</cp:revision>
  <dcterms:created xsi:type="dcterms:W3CDTF">2013-02-04T08:42:47Z</dcterms:created>
  <dcterms:modified xsi:type="dcterms:W3CDTF">2013-02-13T11:55:47Z</dcterms:modified>
</cp:coreProperties>
</file>